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8" r:id="rId5"/>
    <p:sldId id="279" r:id="rId6"/>
  </p:sldIdLst>
  <p:sldSz cx="6858000" cy="9906000" type="A4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330C9D-5805-4CA5-8FF5-33B64DD2C3F1}" v="1" dt="2023-01-09T09:15:19.5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810" autoAdjust="0"/>
    <p:restoredTop sz="90865" autoAdjust="0"/>
  </p:normalViewPr>
  <p:slideViewPr>
    <p:cSldViewPr>
      <p:cViewPr varScale="1">
        <p:scale>
          <a:sx n="47" d="100"/>
          <a:sy n="47" d="100"/>
        </p:scale>
        <p:origin x="2596" y="5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'hamed Ammiche" userId="39943d3a-96c2-40fd-833a-538987ea09a3" providerId="ADAL" clId="{CA330C9D-5805-4CA5-8FF5-33B64DD2C3F1}"/>
    <pc:docChg chg="custSel modSld">
      <pc:chgData name="M'hamed Ammiche" userId="39943d3a-96c2-40fd-833a-538987ea09a3" providerId="ADAL" clId="{CA330C9D-5805-4CA5-8FF5-33B64DD2C3F1}" dt="2023-02-23T07:36:18.763" v="2605" actId="20577"/>
      <pc:docMkLst>
        <pc:docMk/>
      </pc:docMkLst>
      <pc:sldChg chg="modSp mod">
        <pc:chgData name="M'hamed Ammiche" userId="39943d3a-96c2-40fd-833a-538987ea09a3" providerId="ADAL" clId="{CA330C9D-5805-4CA5-8FF5-33B64DD2C3F1}" dt="2023-02-23T07:36:18.763" v="2605" actId="20577"/>
        <pc:sldMkLst>
          <pc:docMk/>
          <pc:sldMk cId="0" sldId="278"/>
        </pc:sldMkLst>
        <pc:spChg chg="mod">
          <ac:chgData name="M'hamed Ammiche" userId="39943d3a-96c2-40fd-833a-538987ea09a3" providerId="ADAL" clId="{CA330C9D-5805-4CA5-8FF5-33B64DD2C3F1}" dt="2023-02-23T07:36:18.763" v="2605" actId="20577"/>
          <ac:spMkLst>
            <pc:docMk/>
            <pc:sldMk cId="0" sldId="278"/>
            <ac:spMk id="1027" creationId="{E9C70135-FD9B-4040-85DE-41364FFE1424}"/>
          </ac:spMkLst>
        </pc:spChg>
      </pc:sldChg>
    </pc:docChg>
  </pc:docChgLst>
  <pc:docChgLst>
    <pc:chgData name="M'hamed Ammiche" userId="39943d3a-96c2-40fd-833a-538987ea09a3" providerId="ADAL" clId="{2892624B-6264-4740-92BA-8370063C38AD}"/>
    <pc:docChg chg="modSld">
      <pc:chgData name="M'hamed Ammiche" userId="39943d3a-96c2-40fd-833a-538987ea09a3" providerId="ADAL" clId="{2892624B-6264-4740-92BA-8370063C38AD}" dt="2022-01-20T08:04:05.833" v="164" actId="20577"/>
      <pc:docMkLst>
        <pc:docMk/>
      </pc:docMkLst>
      <pc:sldChg chg="modSp mod">
        <pc:chgData name="M'hamed Ammiche" userId="39943d3a-96c2-40fd-833a-538987ea09a3" providerId="ADAL" clId="{2892624B-6264-4740-92BA-8370063C38AD}" dt="2022-01-20T08:04:05.833" v="164" actId="20577"/>
        <pc:sldMkLst>
          <pc:docMk/>
          <pc:sldMk cId="0" sldId="278"/>
        </pc:sldMkLst>
        <pc:spChg chg="mod">
          <ac:chgData name="M'hamed Ammiche" userId="39943d3a-96c2-40fd-833a-538987ea09a3" providerId="ADAL" clId="{2892624B-6264-4740-92BA-8370063C38AD}" dt="2022-01-20T08:04:05.833" v="164" actId="20577"/>
          <ac:spMkLst>
            <pc:docMk/>
            <pc:sldMk cId="0" sldId="278"/>
            <ac:spMk id="1027" creationId="{E9C70135-FD9B-4040-85DE-41364FFE1424}"/>
          </ac:spMkLst>
        </pc:spChg>
      </pc:sldChg>
    </pc:docChg>
  </pc:docChgLst>
  <pc:docChgLst>
    <pc:chgData name="M'hamed Ammiche" userId="39943d3a-96c2-40fd-833a-538987ea09a3" providerId="ADAL" clId="{B058E365-4255-4D27-B0DD-B1BF4D874835}"/>
    <pc:docChg chg="custSel modSld">
      <pc:chgData name="M'hamed Ammiche" userId="39943d3a-96c2-40fd-833a-538987ea09a3" providerId="ADAL" clId="{B058E365-4255-4D27-B0DD-B1BF4D874835}" dt="2022-10-19T08:30:51.156" v="1080" actId="20577"/>
      <pc:docMkLst>
        <pc:docMk/>
      </pc:docMkLst>
      <pc:sldChg chg="modSp mod">
        <pc:chgData name="M'hamed Ammiche" userId="39943d3a-96c2-40fd-833a-538987ea09a3" providerId="ADAL" clId="{B058E365-4255-4D27-B0DD-B1BF4D874835}" dt="2022-10-19T08:30:51.156" v="1080" actId="20577"/>
        <pc:sldMkLst>
          <pc:docMk/>
          <pc:sldMk cId="0" sldId="278"/>
        </pc:sldMkLst>
        <pc:spChg chg="mod">
          <ac:chgData name="M'hamed Ammiche" userId="39943d3a-96c2-40fd-833a-538987ea09a3" providerId="ADAL" clId="{B058E365-4255-4D27-B0DD-B1BF4D874835}" dt="2022-10-19T08:30:51.156" v="1080" actId="20577"/>
          <ac:spMkLst>
            <pc:docMk/>
            <pc:sldMk cId="0" sldId="278"/>
            <ac:spMk id="1027" creationId="{E9C70135-FD9B-4040-85DE-41364FFE1424}"/>
          </ac:spMkLst>
        </pc:spChg>
      </pc:sldChg>
    </pc:docChg>
  </pc:docChgLst>
  <pc:docChgLst>
    <pc:chgData name="M'hamed Ammiche" userId="39943d3a-96c2-40fd-833a-538987ea09a3" providerId="ADAL" clId="{7AD23C45-0BD7-469A-9ACF-FB910C2A1035}"/>
    <pc:docChg chg="modSld">
      <pc:chgData name="M'hamed Ammiche" userId="39943d3a-96c2-40fd-833a-538987ea09a3" providerId="ADAL" clId="{7AD23C45-0BD7-469A-9ACF-FB910C2A1035}" dt="2022-09-29T08:33:11.658" v="424" actId="20577"/>
      <pc:docMkLst>
        <pc:docMk/>
      </pc:docMkLst>
      <pc:sldChg chg="modSp mod">
        <pc:chgData name="M'hamed Ammiche" userId="39943d3a-96c2-40fd-833a-538987ea09a3" providerId="ADAL" clId="{7AD23C45-0BD7-469A-9ACF-FB910C2A1035}" dt="2022-09-29T08:33:11.658" v="424" actId="20577"/>
        <pc:sldMkLst>
          <pc:docMk/>
          <pc:sldMk cId="0" sldId="278"/>
        </pc:sldMkLst>
        <pc:spChg chg="mod">
          <ac:chgData name="M'hamed Ammiche" userId="39943d3a-96c2-40fd-833a-538987ea09a3" providerId="ADAL" clId="{7AD23C45-0BD7-469A-9ACF-FB910C2A1035}" dt="2022-09-29T08:33:11.658" v="424" actId="20577"/>
          <ac:spMkLst>
            <pc:docMk/>
            <pc:sldMk cId="0" sldId="278"/>
            <ac:spMk id="1027" creationId="{E9C70135-FD9B-4040-85DE-41364FFE1424}"/>
          </ac:spMkLst>
        </pc:spChg>
      </pc:sldChg>
    </pc:docChg>
  </pc:docChgLst>
  <pc:docChgLst>
    <pc:chgData name="M'hamed Ammiche" userId="39943d3a-96c2-40fd-833a-538987ea09a3" providerId="ADAL" clId="{CE16C295-F5C2-4D12-8739-445BA97A0DAD}"/>
    <pc:docChg chg="custSel modSld">
      <pc:chgData name="M'hamed Ammiche" userId="39943d3a-96c2-40fd-833a-538987ea09a3" providerId="ADAL" clId="{CE16C295-F5C2-4D12-8739-445BA97A0DAD}" dt="2022-02-17T10:03:38.969" v="780" actId="20577"/>
      <pc:docMkLst>
        <pc:docMk/>
      </pc:docMkLst>
      <pc:sldChg chg="modSp mod">
        <pc:chgData name="M'hamed Ammiche" userId="39943d3a-96c2-40fd-833a-538987ea09a3" providerId="ADAL" clId="{CE16C295-F5C2-4D12-8739-445BA97A0DAD}" dt="2022-02-17T10:03:38.969" v="780" actId="20577"/>
        <pc:sldMkLst>
          <pc:docMk/>
          <pc:sldMk cId="0" sldId="278"/>
        </pc:sldMkLst>
        <pc:spChg chg="mod">
          <ac:chgData name="M'hamed Ammiche" userId="39943d3a-96c2-40fd-833a-538987ea09a3" providerId="ADAL" clId="{CE16C295-F5C2-4D12-8739-445BA97A0DAD}" dt="2022-02-17T10:03:38.969" v="780" actId="20577"/>
          <ac:spMkLst>
            <pc:docMk/>
            <pc:sldMk cId="0" sldId="278"/>
            <ac:spMk id="1027" creationId="{E9C70135-FD9B-4040-85DE-41364FFE1424}"/>
          </ac:spMkLst>
        </pc:spChg>
        <pc:picChg chg="mod">
          <ac:chgData name="M'hamed Ammiche" userId="39943d3a-96c2-40fd-833a-538987ea09a3" providerId="ADAL" clId="{CE16C295-F5C2-4D12-8739-445BA97A0DAD}" dt="2022-02-14T09:47:49.224" v="584" actId="1076"/>
          <ac:picMkLst>
            <pc:docMk/>
            <pc:sldMk cId="0" sldId="278"/>
            <ac:picMk id="6" creationId="{00000000-0008-0000-0000-000007000000}"/>
          </ac:picMkLst>
        </pc:picChg>
        <pc:picChg chg="mod">
          <ac:chgData name="M'hamed Ammiche" userId="39943d3a-96c2-40fd-833a-538987ea09a3" providerId="ADAL" clId="{CE16C295-F5C2-4D12-8739-445BA97A0DAD}" dt="2022-02-14T09:47:53.374" v="585" actId="1076"/>
          <ac:picMkLst>
            <pc:docMk/>
            <pc:sldMk cId="0" sldId="278"/>
            <ac:picMk id="7" creationId="{00000000-0008-0000-0000-000005000000}"/>
          </ac:picMkLst>
        </pc:picChg>
      </pc:sldChg>
    </pc:docChg>
  </pc:docChgLst>
  <pc:docChgLst>
    <pc:chgData name="M'hamed Ammiche" userId="39943d3a-96c2-40fd-833a-538987ea09a3" providerId="ADAL" clId="{3503A5B9-0916-4193-BDED-9A316D27E4E4}"/>
    <pc:docChg chg="custSel modSld">
      <pc:chgData name="M'hamed Ammiche" userId="39943d3a-96c2-40fd-833a-538987ea09a3" providerId="ADAL" clId="{3503A5B9-0916-4193-BDED-9A316D27E4E4}" dt="2022-11-30T08:35:04.503" v="1388" actId="20577"/>
      <pc:docMkLst>
        <pc:docMk/>
      </pc:docMkLst>
      <pc:sldChg chg="modSp mod">
        <pc:chgData name="M'hamed Ammiche" userId="39943d3a-96c2-40fd-833a-538987ea09a3" providerId="ADAL" clId="{3503A5B9-0916-4193-BDED-9A316D27E4E4}" dt="2022-11-30T08:35:04.503" v="1388" actId="20577"/>
        <pc:sldMkLst>
          <pc:docMk/>
          <pc:sldMk cId="0" sldId="278"/>
        </pc:sldMkLst>
        <pc:spChg chg="mod">
          <ac:chgData name="M'hamed Ammiche" userId="39943d3a-96c2-40fd-833a-538987ea09a3" providerId="ADAL" clId="{3503A5B9-0916-4193-BDED-9A316D27E4E4}" dt="2022-11-30T08:35:04.503" v="1388" actId="20577"/>
          <ac:spMkLst>
            <pc:docMk/>
            <pc:sldMk cId="0" sldId="278"/>
            <ac:spMk id="1027" creationId="{E9C70135-FD9B-4040-85DE-41364FFE1424}"/>
          </ac:spMkLst>
        </pc:spChg>
        <pc:picChg chg="mod">
          <ac:chgData name="M'hamed Ammiche" userId="39943d3a-96c2-40fd-833a-538987ea09a3" providerId="ADAL" clId="{3503A5B9-0916-4193-BDED-9A316D27E4E4}" dt="2022-11-07T07:29:04.857" v="216" actId="1076"/>
          <ac:picMkLst>
            <pc:docMk/>
            <pc:sldMk cId="0" sldId="278"/>
            <ac:picMk id="6" creationId="{00000000-0008-0000-0000-000007000000}"/>
          </ac:picMkLst>
        </pc:picChg>
        <pc:picChg chg="mod">
          <ac:chgData name="M'hamed Ammiche" userId="39943d3a-96c2-40fd-833a-538987ea09a3" providerId="ADAL" clId="{3503A5B9-0916-4193-BDED-9A316D27E4E4}" dt="2022-11-10T07:50:19.008" v="305" actId="1076"/>
          <ac:picMkLst>
            <pc:docMk/>
            <pc:sldMk cId="0" sldId="278"/>
            <ac:picMk id="7" creationId="{00000000-0008-0000-0000-000005000000}"/>
          </ac:picMkLst>
        </pc:picChg>
      </pc:sldChg>
    </pc:docChg>
  </pc:docChgLst>
  <pc:docChgLst>
    <pc:chgData name="M'hamed Ammiche" userId="39943d3a-96c2-40fd-833a-538987ea09a3" providerId="ADAL" clId="{19DC3948-E91F-479E-9FEB-398222FB4899}"/>
    <pc:docChg chg="custSel modSld">
      <pc:chgData name="M'hamed Ammiche" userId="39943d3a-96c2-40fd-833a-538987ea09a3" providerId="ADAL" clId="{19DC3948-E91F-479E-9FEB-398222FB4899}" dt="2022-06-29T13:45:39.538" v="4873" actId="20577"/>
      <pc:docMkLst>
        <pc:docMk/>
      </pc:docMkLst>
      <pc:sldChg chg="modSp mod">
        <pc:chgData name="M'hamed Ammiche" userId="39943d3a-96c2-40fd-833a-538987ea09a3" providerId="ADAL" clId="{19DC3948-E91F-479E-9FEB-398222FB4899}" dt="2022-06-29T13:45:39.538" v="4873" actId="20577"/>
        <pc:sldMkLst>
          <pc:docMk/>
          <pc:sldMk cId="0" sldId="278"/>
        </pc:sldMkLst>
        <pc:spChg chg="mod">
          <ac:chgData name="M'hamed Ammiche" userId="39943d3a-96c2-40fd-833a-538987ea09a3" providerId="ADAL" clId="{19DC3948-E91F-479E-9FEB-398222FB4899}" dt="2022-06-29T13:45:39.538" v="4873" actId="20577"/>
          <ac:spMkLst>
            <pc:docMk/>
            <pc:sldMk cId="0" sldId="278"/>
            <ac:spMk id="1027" creationId="{E9C70135-FD9B-4040-85DE-41364FFE1424}"/>
          </ac:spMkLst>
        </pc:spChg>
        <pc:picChg chg="mod">
          <ac:chgData name="M'hamed Ammiche" userId="39943d3a-96c2-40fd-833a-538987ea09a3" providerId="ADAL" clId="{19DC3948-E91F-479E-9FEB-398222FB4899}" dt="2022-06-26T07:49:39.321" v="4753" actId="1076"/>
          <ac:picMkLst>
            <pc:docMk/>
            <pc:sldMk cId="0" sldId="278"/>
            <ac:picMk id="6" creationId="{00000000-0008-0000-0000-000007000000}"/>
          </ac:picMkLst>
        </pc:picChg>
        <pc:picChg chg="mod">
          <ac:chgData name="M'hamed Ammiche" userId="39943d3a-96c2-40fd-833a-538987ea09a3" providerId="ADAL" clId="{19DC3948-E91F-479E-9FEB-398222FB4899}" dt="2022-06-26T07:49:36.784" v="4752" actId="1076"/>
          <ac:picMkLst>
            <pc:docMk/>
            <pc:sldMk cId="0" sldId="278"/>
            <ac:picMk id="7" creationId="{00000000-0008-0000-0000-000005000000}"/>
          </ac:picMkLst>
        </pc:picChg>
      </pc:sldChg>
    </pc:docChg>
  </pc:docChgLst>
  <pc:docChgLst>
    <pc:chgData name="M'hamed Ammiche" userId="39943d3a-96c2-40fd-833a-538987ea09a3" providerId="ADAL" clId="{8210A7C1-C86C-4EAF-9B11-E322225601A4}"/>
    <pc:docChg chg="custSel modSld">
      <pc:chgData name="M'hamed Ammiche" userId="39943d3a-96c2-40fd-833a-538987ea09a3" providerId="ADAL" clId="{8210A7C1-C86C-4EAF-9B11-E322225601A4}" dt="2022-12-19T10:17:32.828" v="1225" actId="20577"/>
      <pc:docMkLst>
        <pc:docMk/>
      </pc:docMkLst>
      <pc:sldChg chg="modSp mod">
        <pc:chgData name="M'hamed Ammiche" userId="39943d3a-96c2-40fd-833a-538987ea09a3" providerId="ADAL" clId="{8210A7C1-C86C-4EAF-9B11-E322225601A4}" dt="2022-12-19T10:17:32.828" v="1225" actId="20577"/>
        <pc:sldMkLst>
          <pc:docMk/>
          <pc:sldMk cId="0" sldId="278"/>
        </pc:sldMkLst>
        <pc:spChg chg="mod">
          <ac:chgData name="M'hamed Ammiche" userId="39943d3a-96c2-40fd-833a-538987ea09a3" providerId="ADAL" clId="{8210A7C1-C86C-4EAF-9B11-E322225601A4}" dt="2022-12-19T10:17:32.828" v="1225" actId="20577"/>
          <ac:spMkLst>
            <pc:docMk/>
            <pc:sldMk cId="0" sldId="278"/>
            <ac:spMk id="1027" creationId="{E9C70135-FD9B-4040-85DE-41364FFE142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0D2AFB8-C26D-4795-87F2-78CF5D5D13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5476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28EDCFE-28EB-4605-9228-A38DCB27AA6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5476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F54E931C-D542-434D-9E89-D7605E1807D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18625"/>
            <a:ext cx="2919413" cy="5476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D3226DD2-66C7-4D6D-BB96-004E20C4CEC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18625"/>
            <a:ext cx="2919413" cy="5476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1B74A8-A89B-44C8-A44D-91E107BEE34D}" type="slidenum">
              <a:rPr lang="fr-FR" altLang="en-US"/>
              <a:pPr>
                <a:defRPr/>
              </a:pPr>
              <a:t>‹N°›</a:t>
            </a:fld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EEC6B97-B3CB-42EF-B6F4-026DFAAA8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5476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GB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CC95A99-C6FE-449E-BC34-47223142FC1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5476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GB" dirty="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308455D-1D2B-4910-9BC6-846E1CBF714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79625" y="768350"/>
            <a:ext cx="2576513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0A714616-62BD-40B0-916A-FD53DAB8ED2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13288"/>
            <a:ext cx="4938713" cy="4384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noProof="0"/>
              <a:t>Click to edit Master text styles</a:t>
            </a:r>
          </a:p>
          <a:p>
            <a:pPr lvl="1"/>
            <a:r>
              <a:rPr lang="en-GB" altLang="en-GB" noProof="0"/>
              <a:t>Second level</a:t>
            </a:r>
          </a:p>
          <a:p>
            <a:pPr lvl="2"/>
            <a:r>
              <a:rPr lang="en-GB" altLang="en-GB" noProof="0"/>
              <a:t>Third level</a:t>
            </a:r>
          </a:p>
          <a:p>
            <a:pPr lvl="3"/>
            <a:r>
              <a:rPr lang="en-GB" altLang="en-GB" noProof="0"/>
              <a:t>Fourth level</a:t>
            </a:r>
          </a:p>
          <a:p>
            <a:pPr lvl="4"/>
            <a:r>
              <a:rPr lang="en-GB" altLang="en-GB" noProof="0"/>
              <a:t>Fifth level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680AA6F3-0E7D-4136-AA43-60D8857C0CA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18625"/>
            <a:ext cx="2919413" cy="5476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GB" dirty="0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7121C4F8-D4F7-48E2-A48F-CF23374F2E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18625"/>
            <a:ext cx="2919413" cy="5476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2B27B7-20BD-4A19-8EFA-D70CD52E6D2C}" type="slidenum">
              <a:rPr lang="en-GB" altLang="en-GB"/>
              <a:pPr>
                <a:defRPr/>
              </a:pPr>
              <a:t>‹N°›</a:t>
            </a:fld>
            <a:endParaRPr lang="en-GB" alt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9E2DEB88-325B-4D43-A3C0-CDC27F0C20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CBFFBE5-4DEC-433C-AD62-B08631430FFB}" type="slidenum">
              <a:rPr lang="en-GB" altLang="en-GB" smtClean="0"/>
              <a:pPr>
                <a:spcBef>
                  <a:spcPct val="0"/>
                </a:spcBef>
              </a:pPr>
              <a:t>1</a:t>
            </a:fld>
            <a:endParaRPr lang="en-GB" altLang="en-GB" dirty="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AC9461B0-78CE-4423-9605-DB2A223620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87563" y="739775"/>
            <a:ext cx="2560637" cy="3700463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A09D81B-E888-4775-9D9D-451F956C3D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8525" y="4686300"/>
            <a:ext cx="4938713" cy="4440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90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57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00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848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55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45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72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50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376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844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B77AEF72-E424-4719-A1BF-181F3A835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6">
            <a:extLst>
              <a:ext uri="{FF2B5EF4-FFF2-40B4-BE49-F238E27FC236}">
                <a16:creationId xmlns:a16="http://schemas.microsoft.com/office/drawing/2014/main" id="{E9C70135-FD9B-4040-85DE-41364FFE142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82026" y="380206"/>
            <a:ext cx="6693941" cy="824841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defRPr/>
            </a:pPr>
            <a:endParaRPr lang="fr-FR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latin typeface="Tw Cen MT Condensed Extra Bold" pitchFamily="34" charset="0"/>
              <a:cs typeface="+mn-cs"/>
            </a:endParaRPr>
          </a:p>
          <a:p>
            <a:pPr algn="ctr">
              <a:defRPr/>
            </a:pPr>
            <a:endParaRPr lang="fr-FR" altLang="fr-FR" b="1" dirty="0">
              <a:solidFill>
                <a:srgbClr val="002060"/>
              </a:solidFill>
              <a:latin typeface="Tempus Sans ITC" panose="04020404030D07020202" pitchFamily="82" charset="0"/>
            </a:endParaRPr>
          </a:p>
          <a:p>
            <a:pPr algn="ctr">
              <a:defRPr/>
            </a:pPr>
            <a:r>
              <a:rPr lang="fr-FR" altLang="fr-FR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ANIMATION YENNAYER</a:t>
            </a:r>
          </a:p>
          <a:p>
            <a:pPr algn="ctr">
              <a:defRPr/>
            </a:pPr>
            <a:endParaRPr lang="fr-FR" altLang="fr-FR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fr-FR" altLang="fr-FR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11/01/2024</a:t>
            </a:r>
          </a:p>
          <a:p>
            <a:pPr algn="ctr">
              <a:defRPr/>
            </a:pPr>
            <a:endParaRPr lang="fr-FR" altLang="fr-FR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fr-FR" altLang="fr-FR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HARIRA ORANAISE</a:t>
            </a:r>
          </a:p>
          <a:p>
            <a:pPr algn="ctr">
              <a:defRPr/>
            </a:pPr>
            <a:r>
              <a:rPr lang="fr-FR" altLang="fr-FR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SALADE ALGERIENNE</a:t>
            </a:r>
          </a:p>
          <a:p>
            <a:pPr algn="ctr">
              <a:defRPr/>
            </a:pPr>
            <a:r>
              <a:rPr lang="en-GB" altLang="fr-FR" sz="2800" b="1" dirty="0">
                <a:solidFill>
                  <a:srgbClr val="002060"/>
                </a:solidFill>
                <a:latin typeface="Tempus Sans ITC" panose="04020404030D07020202" pitchFamily="82" charset="0"/>
              </a:rPr>
              <a:t>**********</a:t>
            </a:r>
          </a:p>
          <a:p>
            <a:pPr algn="ctr">
              <a:defRPr/>
            </a:pPr>
            <a:r>
              <a:rPr lang="fr-FR" altLang="fr-F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COUSCOUS </a:t>
            </a:r>
          </a:p>
          <a:p>
            <a:pPr algn="ctr">
              <a:defRPr/>
            </a:pPr>
            <a:r>
              <a:rPr lang="fr-FR" altLang="fr-F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BŒUF EN SAUCE</a:t>
            </a:r>
          </a:p>
          <a:p>
            <a:pPr algn="ctr">
              <a:defRPr/>
            </a:pPr>
            <a:r>
              <a:rPr lang="fr-FR" altLang="fr-F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SAUCE AUX SEPT INGREDIENTS</a:t>
            </a:r>
          </a:p>
          <a:p>
            <a:pPr algn="ctr">
              <a:defRPr/>
            </a:pPr>
            <a:r>
              <a:rPr lang="en-GB" altLang="fr-FR" b="1" dirty="0">
                <a:solidFill>
                  <a:srgbClr val="002060"/>
                </a:solidFill>
                <a:latin typeface="Tempus Sans ITC" panose="04020404030D07020202" pitchFamily="82" charset="0"/>
              </a:rPr>
              <a:t>***********</a:t>
            </a:r>
          </a:p>
          <a:p>
            <a:pPr algn="ctr">
              <a:defRPr/>
            </a:pPr>
            <a:r>
              <a:rPr lang="fr-FR" altLang="fr-F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GATEAU AU CHOCOLAT</a:t>
            </a:r>
          </a:p>
          <a:p>
            <a:pPr algn="ctr">
              <a:defRPr/>
            </a:pPr>
            <a:r>
              <a:rPr lang="en-GB" altLang="fr-F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*****</a:t>
            </a:r>
          </a:p>
          <a:p>
            <a:pPr algn="ctr">
              <a:defRPr/>
            </a:pPr>
            <a:r>
              <a:rPr lang="en-GB" altLang="fr-F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FRUIT</a:t>
            </a:r>
          </a:p>
          <a:p>
            <a:pPr algn="ctr">
              <a:defRPr/>
            </a:pPr>
            <a:endParaRPr lang="en-GB" altLang="fr-FR" b="1" dirty="0">
              <a:solidFill>
                <a:srgbClr val="002060"/>
              </a:solidFill>
              <a:latin typeface="Tempus Sans ITC" panose="04020404030D07020202" pitchFamily="82" charset="0"/>
            </a:endParaRPr>
          </a:p>
          <a:p>
            <a:pPr algn="ctr">
              <a:defRPr/>
            </a:pPr>
            <a:r>
              <a:rPr lang="en-GB" altLang="fr-F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 APPÉTIT</a:t>
            </a:r>
          </a:p>
          <a:p>
            <a:pPr algn="ctr">
              <a:defRPr/>
            </a:pPr>
            <a:endParaRPr lang="en-GB" altLang="fr-FR" b="1" dirty="0">
              <a:solidFill>
                <a:srgbClr val="00206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076" name="Rectangle 7">
            <a:extLst>
              <a:ext uri="{FF2B5EF4-FFF2-40B4-BE49-F238E27FC236}">
                <a16:creationId xmlns:a16="http://schemas.microsoft.com/office/drawing/2014/main" id="{89D8E93E-DE8C-4719-9B9A-6ADFE26E4D8E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549275" y="9721850"/>
            <a:ext cx="644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en-US" sz="1800" b="1" i="1" dirty="0"/>
              <a:t>  </a:t>
            </a:r>
          </a:p>
        </p:txBody>
      </p:sp>
      <p:pic>
        <p:nvPicPr>
          <p:cNvPr id="3077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626BA39-4F23-4D4C-B509-0CDC2B4EA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25" y="-333375"/>
            <a:ext cx="467995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PicPr/>
          <p:nvPr/>
        </p:nvPicPr>
        <p:blipFill rotWithShape="1">
          <a:blip r:embed="rId6"/>
          <a:srcRect l="12944" t="21152" r="14423" b="19512"/>
          <a:stretch/>
        </p:blipFill>
        <p:spPr>
          <a:xfrm>
            <a:off x="1089025" y="7851318"/>
            <a:ext cx="1190625" cy="136207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7928" t="10552" r="28197" b="74789"/>
          <a:stretch/>
        </p:blipFill>
        <p:spPr>
          <a:xfrm>
            <a:off x="1843973" y="8432019"/>
            <a:ext cx="2885351" cy="6637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6156F76FC8F444AF053BF0B562BFB2" ma:contentTypeVersion="8" ma:contentTypeDescription="Crée un document." ma:contentTypeScope="" ma:versionID="cc8cd5e2312909c3b5c6a59b729d4736">
  <xsd:schema xmlns:xsd="http://www.w3.org/2001/XMLSchema" xmlns:xs="http://www.w3.org/2001/XMLSchema" xmlns:p="http://schemas.microsoft.com/office/2006/metadata/properties" xmlns:ns3="fab9514d-f55b-429e-98d2-27a2abf294cd" xmlns:ns4="0831a93f-674a-4fa9-9de4-595642660c63" targetNamespace="http://schemas.microsoft.com/office/2006/metadata/properties" ma:root="true" ma:fieldsID="b170c34c0806841423a9ea3b39477b26" ns3:_="" ns4:_="">
    <xsd:import namespace="fab9514d-f55b-429e-98d2-27a2abf294cd"/>
    <xsd:import namespace="0831a93f-674a-4fa9-9de4-595642660c6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b9514d-f55b-429e-98d2-27a2abf294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31a93f-674a-4fa9-9de4-595642660c6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957741-5721-45B0-8BD1-7350E6568E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4B900B-72F9-4A26-8CE5-A9A956C8F819}">
  <ds:schemaRefs>
    <ds:schemaRef ds:uri="http://purl.org/dc/elements/1.1/"/>
    <ds:schemaRef ds:uri="0831a93f-674a-4fa9-9de4-595642660c63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fab9514d-f55b-429e-98d2-27a2abf294c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FEF1931-68A4-44DD-9CB8-7B9BFDAA76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b9514d-f55b-429e-98d2-27a2abf294cd"/>
    <ds:schemaRef ds:uri="0831a93f-674a-4fa9-9de4-595642660c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27421</TotalTime>
  <Words>26</Words>
  <Application>Microsoft Office PowerPoint</Application>
  <PresentationFormat>Format A4 (210 x 297 mm)</PresentationFormat>
  <Paragraphs>20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Tempus Sans ITC</vt:lpstr>
      <vt:lpstr>Times</vt:lpstr>
      <vt:lpstr>Times New Roman</vt:lpstr>
      <vt:lpstr>Tw Cen MT Condensed Extra Bold</vt:lpstr>
      <vt:lpstr>Blank Presentation</vt:lpstr>
      <vt:lpstr>Présentation PowerPoint</vt:lpstr>
      <vt:lpstr>Présentation PowerPoint</vt:lpstr>
    </vt:vector>
  </TitlesOfParts>
  <Company>Eurest Support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Authorised User</dc:creator>
  <cp:lastModifiedBy>USER</cp:lastModifiedBy>
  <cp:revision>408</cp:revision>
  <cp:lastPrinted>2023-10-04T08:26:30Z</cp:lastPrinted>
  <dcterms:created xsi:type="dcterms:W3CDTF">2003-05-21T10:48:58Z</dcterms:created>
  <dcterms:modified xsi:type="dcterms:W3CDTF">2024-01-07T14:06:54Z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0x010100F66156F76FC8F444AF053BF0B562BFB2</vt:lpwstr>
  </property>
</Properties>
</file>